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305" r:id="rId15"/>
    <p:sldId id="304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allpoint" panose="020B0604020202020204" charset="0"/>
      <p:regular r:id="rId25"/>
    </p:embeddedFont>
    <p:embeddedFont>
      <p:font typeface="Bryndan Writ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Figtree" panose="020B0604020202020204" charset="0"/>
      <p:regular r:id="rId35"/>
      <p:bold r:id="rId36"/>
      <p:italic r:id="rId37"/>
      <p:boldItalic r:id="rId38"/>
    </p:embeddedFont>
    <p:embeddedFont>
      <p:font typeface="Geologica" panose="020B0604020202020204" charset="0"/>
      <p:regular r:id="rId39"/>
      <p:bold r:id="rId40"/>
    </p:embeddedFont>
    <p:embeddedFont>
      <p:font typeface="Geologica SemiBold" panose="020B0604020202020204" charset="0"/>
      <p:regular r:id="rId41"/>
      <p:bold r:id="rId42"/>
    </p:embeddedFont>
    <p:embeddedFont>
      <p:font typeface="Maven Pro" panose="020B0604020202020204" charset="0"/>
      <p:regular r:id="rId43"/>
      <p:bold r:id="rId44"/>
      <p:italic r:id="rId45"/>
      <p:boldItalic r:id="rId46"/>
    </p:embeddedFont>
    <p:embeddedFont>
      <p:font typeface="Maven Pro Bold" panose="020B0604020202020204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78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jpe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6785946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30062" y="428519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619829" y="388445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09709" y="788754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314635" y="855521"/>
            <a:ext cx="439596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80746"/>
            <a:ext cx="62430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 err="1">
                <a:solidFill>
                  <a:srgbClr val="022A3D"/>
                </a:solidFill>
                <a:latin typeface="Bryndan Write"/>
              </a:rPr>
              <a:t>protéines</a:t>
            </a:r>
            <a:endParaRPr lang="en-US" sz="892" b="1" spc="9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764046" y="1127947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62131" y="686936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-c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253734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677794" y="3396616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</a:t>
            </a:r>
          </a:p>
          <a:p>
            <a:pPr algn="ctr">
              <a:lnSpc>
                <a:spcPts val="908"/>
              </a:lnSpc>
            </a:pP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48340" y="1414196"/>
            <a:ext cx="595877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 A</a:t>
            </a: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52029" y="1156706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81D12572-DBE6-9D47-9E6E-B89DC9FAEF92}"/>
              </a:ext>
            </a:extLst>
          </p:cNvPr>
          <p:cNvSpPr txBox="1"/>
          <p:nvPr/>
        </p:nvSpPr>
        <p:spPr>
          <a:xfrm rot="-106865">
            <a:off x="1652940" y="3251107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82" name="Freeform 10">
            <a:extLst>
              <a:ext uri="{FF2B5EF4-FFF2-40B4-BE49-F238E27FC236}">
                <a16:creationId xmlns:a16="http://schemas.microsoft.com/office/drawing/2014/main" id="{B1E10FC8-7802-F4B9-0FD7-329123266AA6}"/>
              </a:ext>
            </a:extLst>
          </p:cNvPr>
          <p:cNvSpPr/>
          <p:nvPr/>
        </p:nvSpPr>
        <p:spPr>
          <a:xfrm>
            <a:off x="2318051" y="3629639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id="{4B5A8798-5CA4-A839-66CF-895699259EB1}"/>
              </a:ext>
            </a:extLst>
          </p:cNvPr>
          <p:cNvSpPr txBox="1"/>
          <p:nvPr/>
        </p:nvSpPr>
        <p:spPr>
          <a:xfrm>
            <a:off x="2390326" y="3757371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8B6994B3-7400-3FCE-868A-71408DF8EC44}"/>
              </a:ext>
            </a:extLst>
          </p:cNvPr>
          <p:cNvGrpSpPr/>
          <p:nvPr/>
        </p:nvGrpSpPr>
        <p:grpSpPr>
          <a:xfrm>
            <a:off x="3121104" y="3156117"/>
            <a:ext cx="642910" cy="652399"/>
            <a:chOff x="0" y="0"/>
            <a:chExt cx="1714426" cy="173973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C1A37082-7DFF-3914-4716-AC2B68F944DC}"/>
                </a:ext>
              </a:extLst>
            </p:cNvPr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A6F1548-FBD8-E257-D51D-74B998207BD1}"/>
                </a:ext>
              </a:extLst>
            </p:cNvPr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0" name="TextBox 8">
            <a:extLst>
              <a:ext uri="{FF2B5EF4-FFF2-40B4-BE49-F238E27FC236}">
                <a16:creationId xmlns:a16="http://schemas.microsoft.com/office/drawing/2014/main" id="{C2F8CB9F-2F02-E69C-B9F1-1DA5C8A1D83E}"/>
              </a:ext>
            </a:extLst>
          </p:cNvPr>
          <p:cNvSpPr txBox="1"/>
          <p:nvPr/>
        </p:nvSpPr>
        <p:spPr>
          <a:xfrm>
            <a:off x="3121504" y="3412158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1" name="Freeform 25">
            <a:extLst>
              <a:ext uri="{FF2B5EF4-FFF2-40B4-BE49-F238E27FC236}">
                <a16:creationId xmlns:a16="http://schemas.microsoft.com/office/drawing/2014/main" id="{71C9F551-F477-C86D-FB5B-A206CF43D18D}"/>
              </a:ext>
            </a:extLst>
          </p:cNvPr>
          <p:cNvSpPr/>
          <p:nvPr/>
        </p:nvSpPr>
        <p:spPr>
          <a:xfrm>
            <a:off x="3775665" y="304229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2" name="TextBox 49">
            <a:extLst>
              <a:ext uri="{FF2B5EF4-FFF2-40B4-BE49-F238E27FC236}">
                <a16:creationId xmlns:a16="http://schemas.microsoft.com/office/drawing/2014/main" id="{762DE02D-CF0D-07F5-8E43-FAD8E986A01B}"/>
              </a:ext>
            </a:extLst>
          </p:cNvPr>
          <p:cNvSpPr txBox="1"/>
          <p:nvPr/>
        </p:nvSpPr>
        <p:spPr>
          <a:xfrm>
            <a:off x="3844493" y="3159403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93" name="Group 18">
            <a:extLst>
              <a:ext uri="{FF2B5EF4-FFF2-40B4-BE49-F238E27FC236}">
                <a16:creationId xmlns:a16="http://schemas.microsoft.com/office/drawing/2014/main" id="{D6335346-EA48-4B40-86A6-201E816FEB64}"/>
              </a:ext>
            </a:extLst>
          </p:cNvPr>
          <p:cNvGrpSpPr/>
          <p:nvPr/>
        </p:nvGrpSpPr>
        <p:grpSpPr>
          <a:xfrm rot="5400000">
            <a:off x="4548815" y="3098868"/>
            <a:ext cx="593643" cy="602405"/>
            <a:chOff x="0" y="0"/>
            <a:chExt cx="1583046" cy="1606412"/>
          </a:xfrm>
        </p:grpSpPr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A1506085-2325-5C09-7B4D-A6151FD644AD}"/>
                </a:ext>
              </a:extLst>
            </p:cNvPr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8B5CB463-F994-6FD4-9BEF-9A4E01E664AE}"/>
                </a:ext>
              </a:extLst>
            </p:cNvPr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6" name="TextBox 45">
            <a:extLst>
              <a:ext uri="{FF2B5EF4-FFF2-40B4-BE49-F238E27FC236}">
                <a16:creationId xmlns:a16="http://schemas.microsoft.com/office/drawing/2014/main" id="{824FDC0E-199C-6510-74C9-4EF39364C2F2}"/>
              </a:ext>
            </a:extLst>
          </p:cNvPr>
          <p:cNvSpPr txBox="1"/>
          <p:nvPr/>
        </p:nvSpPr>
        <p:spPr>
          <a:xfrm>
            <a:off x="4560572" y="3309188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7" name="Freeform 27">
            <a:extLst>
              <a:ext uri="{FF2B5EF4-FFF2-40B4-BE49-F238E27FC236}">
                <a16:creationId xmlns:a16="http://schemas.microsoft.com/office/drawing/2014/main" id="{C2CF40A0-9A2B-AF4B-4184-3A1C61EF524D}"/>
              </a:ext>
            </a:extLst>
          </p:cNvPr>
          <p:cNvSpPr/>
          <p:nvPr/>
        </p:nvSpPr>
        <p:spPr>
          <a:xfrm rot="-194129">
            <a:off x="5251787" y="318898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87497F76-7BE1-3B5E-4DFF-8B10FCC41231}"/>
              </a:ext>
            </a:extLst>
          </p:cNvPr>
          <p:cNvSpPr txBox="1"/>
          <p:nvPr/>
        </p:nvSpPr>
        <p:spPr>
          <a:xfrm>
            <a:off x="5308181" y="329144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9" name="Freeform 26">
            <a:extLst>
              <a:ext uri="{FF2B5EF4-FFF2-40B4-BE49-F238E27FC236}">
                <a16:creationId xmlns:a16="http://schemas.microsoft.com/office/drawing/2014/main" id="{2761231B-E78A-42D1-474C-14F682EFAE0C}"/>
              </a:ext>
            </a:extLst>
          </p:cNvPr>
          <p:cNvSpPr/>
          <p:nvPr/>
        </p:nvSpPr>
        <p:spPr>
          <a:xfrm>
            <a:off x="4833778" y="3636155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0" name="TextBox 50">
            <a:extLst>
              <a:ext uri="{FF2B5EF4-FFF2-40B4-BE49-F238E27FC236}">
                <a16:creationId xmlns:a16="http://schemas.microsoft.com/office/drawing/2014/main" id="{9D703E59-E2CD-7AB5-D4BA-B6DC6549EAE0}"/>
              </a:ext>
            </a:extLst>
          </p:cNvPr>
          <p:cNvSpPr txBox="1"/>
          <p:nvPr/>
        </p:nvSpPr>
        <p:spPr>
          <a:xfrm>
            <a:off x="4906161" y="3745088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 C</a:t>
            </a:r>
          </a:p>
        </p:txBody>
      </p:sp>
      <p:sp>
        <p:nvSpPr>
          <p:cNvPr id="101" name="Freeform 13">
            <a:extLst>
              <a:ext uri="{FF2B5EF4-FFF2-40B4-BE49-F238E27FC236}">
                <a16:creationId xmlns:a16="http://schemas.microsoft.com/office/drawing/2014/main" id="{0F38D093-2F0D-6BD6-7EE0-25BEA4BF057C}"/>
              </a:ext>
            </a:extLst>
          </p:cNvPr>
          <p:cNvSpPr/>
          <p:nvPr/>
        </p:nvSpPr>
        <p:spPr>
          <a:xfrm rot="-194129">
            <a:off x="3549014" y="380817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2" name="TextBox 14">
            <a:extLst>
              <a:ext uri="{FF2B5EF4-FFF2-40B4-BE49-F238E27FC236}">
                <a16:creationId xmlns:a16="http://schemas.microsoft.com/office/drawing/2014/main" id="{86BA2471-E164-217C-C557-1E63E9C54559}"/>
              </a:ext>
            </a:extLst>
          </p:cNvPr>
          <p:cNvSpPr txBox="1"/>
          <p:nvPr/>
        </p:nvSpPr>
        <p:spPr>
          <a:xfrm>
            <a:off x="3605408" y="3910630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03" name="Group 77">
            <a:extLst>
              <a:ext uri="{FF2B5EF4-FFF2-40B4-BE49-F238E27FC236}">
                <a16:creationId xmlns:a16="http://schemas.microsoft.com/office/drawing/2014/main" id="{997BF86C-D6D6-02FC-0098-14A76B4059AF}"/>
              </a:ext>
            </a:extLst>
          </p:cNvPr>
          <p:cNvGrpSpPr/>
          <p:nvPr/>
        </p:nvGrpSpPr>
        <p:grpSpPr>
          <a:xfrm rot="5400000">
            <a:off x="2822163" y="3876591"/>
            <a:ext cx="668942" cy="678816"/>
            <a:chOff x="0" y="0"/>
            <a:chExt cx="1783846" cy="1810176"/>
          </a:xfrm>
        </p:grpSpPr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2506FBBC-9744-958B-2E60-4D0FCCC8EA26}"/>
                </a:ext>
              </a:extLst>
            </p:cNvPr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BEF8E6D3-F2BF-7C58-2514-F9007CEA4D9E}"/>
                </a:ext>
              </a:extLst>
            </p:cNvPr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106" name="TextBox 80">
            <a:extLst>
              <a:ext uri="{FF2B5EF4-FFF2-40B4-BE49-F238E27FC236}">
                <a16:creationId xmlns:a16="http://schemas.microsoft.com/office/drawing/2014/main" id="{4E2F36D9-2A63-9395-1AED-24E3589E8316}"/>
              </a:ext>
            </a:extLst>
          </p:cNvPr>
          <p:cNvSpPr txBox="1"/>
          <p:nvPr/>
        </p:nvSpPr>
        <p:spPr>
          <a:xfrm>
            <a:off x="2902831" y="4167442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sp>
        <p:nvSpPr>
          <p:cNvPr id="111" name="Flèche : courbe vers la droite 110">
            <a:extLst>
              <a:ext uri="{FF2B5EF4-FFF2-40B4-BE49-F238E27FC236}">
                <a16:creationId xmlns:a16="http://schemas.microsoft.com/office/drawing/2014/main" id="{60C1917E-A70B-D9D1-1692-7F342E27E9F7}"/>
              </a:ext>
            </a:extLst>
          </p:cNvPr>
          <p:cNvSpPr/>
          <p:nvPr/>
        </p:nvSpPr>
        <p:spPr>
          <a:xfrm>
            <a:off x="6780107" y="491215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2" name="TextBox 48">
            <a:extLst>
              <a:ext uri="{FF2B5EF4-FFF2-40B4-BE49-F238E27FC236}">
                <a16:creationId xmlns:a16="http://schemas.microsoft.com/office/drawing/2014/main" id="{9F3FA4A1-5EBF-C42A-BC4F-B2693178B93E}"/>
              </a:ext>
            </a:extLst>
          </p:cNvPr>
          <p:cNvSpPr txBox="1"/>
          <p:nvPr/>
        </p:nvSpPr>
        <p:spPr>
          <a:xfrm>
            <a:off x="7570068" y="699449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73%</a:t>
            </a:r>
          </a:p>
        </p:txBody>
      </p:sp>
      <p:sp>
        <p:nvSpPr>
          <p:cNvPr id="113" name="Flèche : courbe vers la droite 112">
            <a:extLst>
              <a:ext uri="{FF2B5EF4-FFF2-40B4-BE49-F238E27FC236}">
                <a16:creationId xmlns:a16="http://schemas.microsoft.com/office/drawing/2014/main" id="{AB00C0FD-BCEB-2A29-9E79-B34A99F2DC2A}"/>
              </a:ext>
            </a:extLst>
          </p:cNvPr>
          <p:cNvSpPr/>
          <p:nvPr/>
        </p:nvSpPr>
        <p:spPr>
          <a:xfrm>
            <a:off x="6756404" y="3136190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4" name="TextBox 48">
            <a:extLst>
              <a:ext uri="{FF2B5EF4-FFF2-40B4-BE49-F238E27FC236}">
                <a16:creationId xmlns:a16="http://schemas.microsoft.com/office/drawing/2014/main" id="{CB95165E-F46F-B598-B37C-5EBAE14A0AE1}"/>
              </a:ext>
            </a:extLst>
          </p:cNvPr>
          <p:cNvSpPr txBox="1"/>
          <p:nvPr/>
        </p:nvSpPr>
        <p:spPr>
          <a:xfrm>
            <a:off x="7546365" y="3344424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72%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963</Words>
  <Application>Microsoft Office PowerPoint</Application>
  <PresentationFormat>Affichage à l'écran (16:9)</PresentationFormat>
  <Paragraphs>202</Paragraphs>
  <Slides>17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3" baseType="lpstr">
      <vt:lpstr>Maven Pro Bold</vt:lpstr>
      <vt:lpstr>Nunito Light</vt:lpstr>
      <vt:lpstr>Arial</vt:lpstr>
      <vt:lpstr>Times New Roman</vt:lpstr>
      <vt:lpstr>Geologica</vt:lpstr>
      <vt:lpstr>Arimo</vt:lpstr>
      <vt:lpstr>Calibri</vt:lpstr>
      <vt:lpstr>Geologica SemiBold</vt:lpstr>
      <vt:lpstr>Ballpoint</vt:lpstr>
      <vt:lpstr>Proxima Nova</vt:lpstr>
      <vt:lpstr>DM Sans</vt:lpstr>
      <vt:lpstr>Figtree</vt:lpstr>
      <vt:lpstr>Maven Pro</vt:lpstr>
      <vt:lpstr>Bryndan Write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627</cp:revision>
  <dcterms:modified xsi:type="dcterms:W3CDTF">2023-11-07T16:12:15Z</dcterms:modified>
</cp:coreProperties>
</file>